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6" d="100"/>
          <a:sy n="106" d="100"/>
        </p:scale>
        <p:origin x="7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E4F22-E5CA-7502-C57A-556456FF89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A95AE0-25B0-343E-84E7-4AF62088EA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20EF53-6216-654D-9258-660F2357C17B}"/>
              </a:ext>
            </a:extLst>
          </p:cNvPr>
          <p:cNvSpPr>
            <a:spLocks noGrp="1"/>
          </p:cNvSpPr>
          <p:nvPr>
            <p:ph type="dt" sz="half" idx="10"/>
          </p:nvPr>
        </p:nvSpPr>
        <p:spPr/>
        <p:txBody>
          <a:bodyPr/>
          <a:lstStyle/>
          <a:p>
            <a:fld id="{277EDD97-B5AA-4CE3-BC30-10D98A304B3B}" type="datetimeFigureOut">
              <a:rPr lang="en-US" smtClean="0"/>
              <a:t>10/9/2024</a:t>
            </a:fld>
            <a:endParaRPr lang="en-US"/>
          </a:p>
        </p:txBody>
      </p:sp>
      <p:sp>
        <p:nvSpPr>
          <p:cNvPr id="5" name="Footer Placeholder 4">
            <a:extLst>
              <a:ext uri="{FF2B5EF4-FFF2-40B4-BE49-F238E27FC236}">
                <a16:creationId xmlns:a16="http://schemas.microsoft.com/office/drawing/2014/main" id="{4BA2D7F4-02CF-ADE3-FBC9-9FD732F7F4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EF14FE-915E-44B9-544E-6CD7ED50D999}"/>
              </a:ext>
            </a:extLst>
          </p:cNvPr>
          <p:cNvSpPr>
            <a:spLocks noGrp="1"/>
          </p:cNvSpPr>
          <p:nvPr>
            <p:ph type="sldNum" sz="quarter" idx="12"/>
          </p:nvPr>
        </p:nvSpPr>
        <p:spPr/>
        <p:txBody>
          <a:bodyPr/>
          <a:lstStyle/>
          <a:p>
            <a:fld id="{F84DCC7A-F2CA-4BAD-847D-B8118965D119}" type="slidenum">
              <a:rPr lang="en-US" smtClean="0"/>
              <a:t>‹#›</a:t>
            </a:fld>
            <a:endParaRPr lang="en-US"/>
          </a:p>
        </p:txBody>
      </p:sp>
    </p:spTree>
    <p:extLst>
      <p:ext uri="{BB962C8B-B14F-4D97-AF65-F5344CB8AC3E}">
        <p14:creationId xmlns:p14="http://schemas.microsoft.com/office/powerpoint/2010/main" val="3968183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61F5-677A-148C-FD79-6892CF94C80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5D4E6F-C724-4780-4E92-03EE5744ED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677C75-04A9-672B-B82E-6856BC01EBCF}"/>
              </a:ext>
            </a:extLst>
          </p:cNvPr>
          <p:cNvSpPr>
            <a:spLocks noGrp="1"/>
          </p:cNvSpPr>
          <p:nvPr>
            <p:ph type="dt" sz="half" idx="10"/>
          </p:nvPr>
        </p:nvSpPr>
        <p:spPr/>
        <p:txBody>
          <a:bodyPr/>
          <a:lstStyle/>
          <a:p>
            <a:fld id="{277EDD97-B5AA-4CE3-BC30-10D98A304B3B}" type="datetimeFigureOut">
              <a:rPr lang="en-US" smtClean="0"/>
              <a:t>10/9/2024</a:t>
            </a:fld>
            <a:endParaRPr lang="en-US"/>
          </a:p>
        </p:txBody>
      </p:sp>
      <p:sp>
        <p:nvSpPr>
          <p:cNvPr id="5" name="Footer Placeholder 4">
            <a:extLst>
              <a:ext uri="{FF2B5EF4-FFF2-40B4-BE49-F238E27FC236}">
                <a16:creationId xmlns:a16="http://schemas.microsoft.com/office/drawing/2014/main" id="{226E0C87-3D2C-28B5-B789-6957E6F449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31B519-AF9B-4C8B-B437-EE98FFE2D39F}"/>
              </a:ext>
            </a:extLst>
          </p:cNvPr>
          <p:cNvSpPr>
            <a:spLocks noGrp="1"/>
          </p:cNvSpPr>
          <p:nvPr>
            <p:ph type="sldNum" sz="quarter" idx="12"/>
          </p:nvPr>
        </p:nvSpPr>
        <p:spPr/>
        <p:txBody>
          <a:bodyPr/>
          <a:lstStyle/>
          <a:p>
            <a:fld id="{F84DCC7A-F2CA-4BAD-847D-B8118965D119}" type="slidenum">
              <a:rPr lang="en-US" smtClean="0"/>
              <a:t>‹#›</a:t>
            </a:fld>
            <a:endParaRPr lang="en-US"/>
          </a:p>
        </p:txBody>
      </p:sp>
    </p:spTree>
    <p:extLst>
      <p:ext uri="{BB962C8B-B14F-4D97-AF65-F5344CB8AC3E}">
        <p14:creationId xmlns:p14="http://schemas.microsoft.com/office/powerpoint/2010/main" val="2093203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6D0A26-94F0-372F-B35F-8333F9B2D9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E2CF54-6296-2439-7388-6F263FE299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3A4F9D-36AA-6C0E-FEA0-9986A432F206}"/>
              </a:ext>
            </a:extLst>
          </p:cNvPr>
          <p:cNvSpPr>
            <a:spLocks noGrp="1"/>
          </p:cNvSpPr>
          <p:nvPr>
            <p:ph type="dt" sz="half" idx="10"/>
          </p:nvPr>
        </p:nvSpPr>
        <p:spPr/>
        <p:txBody>
          <a:bodyPr/>
          <a:lstStyle/>
          <a:p>
            <a:fld id="{277EDD97-B5AA-4CE3-BC30-10D98A304B3B}" type="datetimeFigureOut">
              <a:rPr lang="en-US" smtClean="0"/>
              <a:t>10/9/2024</a:t>
            </a:fld>
            <a:endParaRPr lang="en-US"/>
          </a:p>
        </p:txBody>
      </p:sp>
      <p:sp>
        <p:nvSpPr>
          <p:cNvPr id="5" name="Footer Placeholder 4">
            <a:extLst>
              <a:ext uri="{FF2B5EF4-FFF2-40B4-BE49-F238E27FC236}">
                <a16:creationId xmlns:a16="http://schemas.microsoft.com/office/drawing/2014/main" id="{93831A81-4F20-D33B-019E-EB4B107150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2C9177-6F5A-CE65-1F0C-9C7D8CA0A090}"/>
              </a:ext>
            </a:extLst>
          </p:cNvPr>
          <p:cNvSpPr>
            <a:spLocks noGrp="1"/>
          </p:cNvSpPr>
          <p:nvPr>
            <p:ph type="sldNum" sz="quarter" idx="12"/>
          </p:nvPr>
        </p:nvSpPr>
        <p:spPr/>
        <p:txBody>
          <a:bodyPr/>
          <a:lstStyle/>
          <a:p>
            <a:fld id="{F84DCC7A-F2CA-4BAD-847D-B8118965D119}" type="slidenum">
              <a:rPr lang="en-US" smtClean="0"/>
              <a:t>‹#›</a:t>
            </a:fld>
            <a:endParaRPr lang="en-US"/>
          </a:p>
        </p:txBody>
      </p:sp>
    </p:spTree>
    <p:extLst>
      <p:ext uri="{BB962C8B-B14F-4D97-AF65-F5344CB8AC3E}">
        <p14:creationId xmlns:p14="http://schemas.microsoft.com/office/powerpoint/2010/main" val="478496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DAF4-D77B-94B4-DECC-80DFC4F907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C2A8D3-E6FE-0F5E-DFC3-DEF3C2AC3B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F6BB06-5658-7D69-99F3-34EF53EDF320}"/>
              </a:ext>
            </a:extLst>
          </p:cNvPr>
          <p:cNvSpPr>
            <a:spLocks noGrp="1"/>
          </p:cNvSpPr>
          <p:nvPr>
            <p:ph type="dt" sz="half" idx="10"/>
          </p:nvPr>
        </p:nvSpPr>
        <p:spPr/>
        <p:txBody>
          <a:bodyPr/>
          <a:lstStyle/>
          <a:p>
            <a:fld id="{277EDD97-B5AA-4CE3-BC30-10D98A304B3B}" type="datetimeFigureOut">
              <a:rPr lang="en-US" smtClean="0"/>
              <a:t>10/9/2024</a:t>
            </a:fld>
            <a:endParaRPr lang="en-US"/>
          </a:p>
        </p:txBody>
      </p:sp>
      <p:sp>
        <p:nvSpPr>
          <p:cNvPr id="5" name="Footer Placeholder 4">
            <a:extLst>
              <a:ext uri="{FF2B5EF4-FFF2-40B4-BE49-F238E27FC236}">
                <a16:creationId xmlns:a16="http://schemas.microsoft.com/office/drawing/2014/main" id="{710E1C0B-7CAA-D1E6-547A-CA7D1B082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B56798-AE4E-9CB3-1AF0-0B1BC4E315E3}"/>
              </a:ext>
            </a:extLst>
          </p:cNvPr>
          <p:cNvSpPr>
            <a:spLocks noGrp="1"/>
          </p:cNvSpPr>
          <p:nvPr>
            <p:ph type="sldNum" sz="quarter" idx="12"/>
          </p:nvPr>
        </p:nvSpPr>
        <p:spPr/>
        <p:txBody>
          <a:bodyPr/>
          <a:lstStyle/>
          <a:p>
            <a:fld id="{F84DCC7A-F2CA-4BAD-847D-B8118965D119}" type="slidenum">
              <a:rPr lang="en-US" smtClean="0"/>
              <a:t>‹#›</a:t>
            </a:fld>
            <a:endParaRPr lang="en-US"/>
          </a:p>
        </p:txBody>
      </p:sp>
    </p:spTree>
    <p:extLst>
      <p:ext uri="{BB962C8B-B14F-4D97-AF65-F5344CB8AC3E}">
        <p14:creationId xmlns:p14="http://schemas.microsoft.com/office/powerpoint/2010/main" val="4017987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2B7B-9966-FDC5-1C1F-C3A2364331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2F209E-ABAF-F361-6B89-7D10091BF6E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81F44C-9B52-EF15-2092-C577B72864A5}"/>
              </a:ext>
            </a:extLst>
          </p:cNvPr>
          <p:cNvSpPr>
            <a:spLocks noGrp="1"/>
          </p:cNvSpPr>
          <p:nvPr>
            <p:ph type="dt" sz="half" idx="10"/>
          </p:nvPr>
        </p:nvSpPr>
        <p:spPr/>
        <p:txBody>
          <a:bodyPr/>
          <a:lstStyle/>
          <a:p>
            <a:fld id="{277EDD97-B5AA-4CE3-BC30-10D98A304B3B}" type="datetimeFigureOut">
              <a:rPr lang="en-US" smtClean="0"/>
              <a:t>10/9/2024</a:t>
            </a:fld>
            <a:endParaRPr lang="en-US"/>
          </a:p>
        </p:txBody>
      </p:sp>
      <p:sp>
        <p:nvSpPr>
          <p:cNvPr id="5" name="Footer Placeholder 4">
            <a:extLst>
              <a:ext uri="{FF2B5EF4-FFF2-40B4-BE49-F238E27FC236}">
                <a16:creationId xmlns:a16="http://schemas.microsoft.com/office/drawing/2014/main" id="{ADA7521E-9BA4-DE13-5E94-2C2D544EC8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0AB447-C1CA-6611-8A43-C96C34C101BF}"/>
              </a:ext>
            </a:extLst>
          </p:cNvPr>
          <p:cNvSpPr>
            <a:spLocks noGrp="1"/>
          </p:cNvSpPr>
          <p:nvPr>
            <p:ph type="sldNum" sz="quarter" idx="12"/>
          </p:nvPr>
        </p:nvSpPr>
        <p:spPr/>
        <p:txBody>
          <a:bodyPr/>
          <a:lstStyle/>
          <a:p>
            <a:fld id="{F84DCC7A-F2CA-4BAD-847D-B8118965D119}" type="slidenum">
              <a:rPr lang="en-US" smtClean="0"/>
              <a:t>‹#›</a:t>
            </a:fld>
            <a:endParaRPr lang="en-US"/>
          </a:p>
        </p:txBody>
      </p:sp>
    </p:spTree>
    <p:extLst>
      <p:ext uri="{BB962C8B-B14F-4D97-AF65-F5344CB8AC3E}">
        <p14:creationId xmlns:p14="http://schemas.microsoft.com/office/powerpoint/2010/main" val="864257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62C7A-6BE5-9A1A-10C5-B960B5A33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B86373-15CF-DDE6-1EB0-3AB69BC22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027BFD-E33D-D2CB-ECCB-A26F0AB586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22665B-10A0-2DCE-6E07-D15D7BD89BB0}"/>
              </a:ext>
            </a:extLst>
          </p:cNvPr>
          <p:cNvSpPr>
            <a:spLocks noGrp="1"/>
          </p:cNvSpPr>
          <p:nvPr>
            <p:ph type="dt" sz="half" idx="10"/>
          </p:nvPr>
        </p:nvSpPr>
        <p:spPr/>
        <p:txBody>
          <a:bodyPr/>
          <a:lstStyle/>
          <a:p>
            <a:fld id="{277EDD97-B5AA-4CE3-BC30-10D98A304B3B}" type="datetimeFigureOut">
              <a:rPr lang="en-US" smtClean="0"/>
              <a:t>10/9/2024</a:t>
            </a:fld>
            <a:endParaRPr lang="en-US"/>
          </a:p>
        </p:txBody>
      </p:sp>
      <p:sp>
        <p:nvSpPr>
          <p:cNvPr id="6" name="Footer Placeholder 5">
            <a:extLst>
              <a:ext uri="{FF2B5EF4-FFF2-40B4-BE49-F238E27FC236}">
                <a16:creationId xmlns:a16="http://schemas.microsoft.com/office/drawing/2014/main" id="{10D51F3E-95DF-8EB8-D624-202E983AE0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27B2F2-8E2F-FDE2-5164-1F6F0BB41585}"/>
              </a:ext>
            </a:extLst>
          </p:cNvPr>
          <p:cNvSpPr>
            <a:spLocks noGrp="1"/>
          </p:cNvSpPr>
          <p:nvPr>
            <p:ph type="sldNum" sz="quarter" idx="12"/>
          </p:nvPr>
        </p:nvSpPr>
        <p:spPr/>
        <p:txBody>
          <a:bodyPr/>
          <a:lstStyle/>
          <a:p>
            <a:fld id="{F84DCC7A-F2CA-4BAD-847D-B8118965D119}" type="slidenum">
              <a:rPr lang="en-US" smtClean="0"/>
              <a:t>‹#›</a:t>
            </a:fld>
            <a:endParaRPr lang="en-US"/>
          </a:p>
        </p:txBody>
      </p:sp>
    </p:spTree>
    <p:extLst>
      <p:ext uri="{BB962C8B-B14F-4D97-AF65-F5344CB8AC3E}">
        <p14:creationId xmlns:p14="http://schemas.microsoft.com/office/powerpoint/2010/main" val="350824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FA660-C08A-53C2-7929-AE4C48BF33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DE9523-1C98-35F3-64DC-8C960D6AD0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E14CA1-06F8-A091-ACE0-3A62BE12B4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7D1BB1-FA6B-62E1-6FE5-18F0BCF41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93B66E-2474-15D8-CB73-573BB8C354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312CDB-49B4-B5D9-BA6D-1CEEE2C39DA1}"/>
              </a:ext>
            </a:extLst>
          </p:cNvPr>
          <p:cNvSpPr>
            <a:spLocks noGrp="1"/>
          </p:cNvSpPr>
          <p:nvPr>
            <p:ph type="dt" sz="half" idx="10"/>
          </p:nvPr>
        </p:nvSpPr>
        <p:spPr/>
        <p:txBody>
          <a:bodyPr/>
          <a:lstStyle/>
          <a:p>
            <a:fld id="{277EDD97-B5AA-4CE3-BC30-10D98A304B3B}" type="datetimeFigureOut">
              <a:rPr lang="en-US" smtClean="0"/>
              <a:t>10/9/2024</a:t>
            </a:fld>
            <a:endParaRPr lang="en-US"/>
          </a:p>
        </p:txBody>
      </p:sp>
      <p:sp>
        <p:nvSpPr>
          <p:cNvPr id="8" name="Footer Placeholder 7">
            <a:extLst>
              <a:ext uri="{FF2B5EF4-FFF2-40B4-BE49-F238E27FC236}">
                <a16:creationId xmlns:a16="http://schemas.microsoft.com/office/drawing/2014/main" id="{A5F6EB77-7998-9F65-5516-20DC3C42B7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74E5BA-D4B2-156E-E9A0-FA34D1A103D7}"/>
              </a:ext>
            </a:extLst>
          </p:cNvPr>
          <p:cNvSpPr>
            <a:spLocks noGrp="1"/>
          </p:cNvSpPr>
          <p:nvPr>
            <p:ph type="sldNum" sz="quarter" idx="12"/>
          </p:nvPr>
        </p:nvSpPr>
        <p:spPr/>
        <p:txBody>
          <a:bodyPr/>
          <a:lstStyle/>
          <a:p>
            <a:fld id="{F84DCC7A-F2CA-4BAD-847D-B8118965D119}" type="slidenum">
              <a:rPr lang="en-US" smtClean="0"/>
              <a:t>‹#›</a:t>
            </a:fld>
            <a:endParaRPr lang="en-US"/>
          </a:p>
        </p:txBody>
      </p:sp>
    </p:spTree>
    <p:extLst>
      <p:ext uri="{BB962C8B-B14F-4D97-AF65-F5344CB8AC3E}">
        <p14:creationId xmlns:p14="http://schemas.microsoft.com/office/powerpoint/2010/main" val="238928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7810F-D0C1-041C-3613-867C8675B1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79CE5F-F77E-3250-B8B0-89F3E6714D50}"/>
              </a:ext>
            </a:extLst>
          </p:cNvPr>
          <p:cNvSpPr>
            <a:spLocks noGrp="1"/>
          </p:cNvSpPr>
          <p:nvPr>
            <p:ph type="dt" sz="half" idx="10"/>
          </p:nvPr>
        </p:nvSpPr>
        <p:spPr/>
        <p:txBody>
          <a:bodyPr/>
          <a:lstStyle/>
          <a:p>
            <a:fld id="{277EDD97-B5AA-4CE3-BC30-10D98A304B3B}" type="datetimeFigureOut">
              <a:rPr lang="en-US" smtClean="0"/>
              <a:t>10/9/2024</a:t>
            </a:fld>
            <a:endParaRPr lang="en-US"/>
          </a:p>
        </p:txBody>
      </p:sp>
      <p:sp>
        <p:nvSpPr>
          <p:cNvPr id="4" name="Footer Placeholder 3">
            <a:extLst>
              <a:ext uri="{FF2B5EF4-FFF2-40B4-BE49-F238E27FC236}">
                <a16:creationId xmlns:a16="http://schemas.microsoft.com/office/drawing/2014/main" id="{98A84799-F756-6040-2D5C-8903B57F93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66BDC5-264C-B4D8-BF25-D470850154DA}"/>
              </a:ext>
            </a:extLst>
          </p:cNvPr>
          <p:cNvSpPr>
            <a:spLocks noGrp="1"/>
          </p:cNvSpPr>
          <p:nvPr>
            <p:ph type="sldNum" sz="quarter" idx="12"/>
          </p:nvPr>
        </p:nvSpPr>
        <p:spPr/>
        <p:txBody>
          <a:bodyPr/>
          <a:lstStyle/>
          <a:p>
            <a:fld id="{F84DCC7A-F2CA-4BAD-847D-B8118965D119}" type="slidenum">
              <a:rPr lang="en-US" smtClean="0"/>
              <a:t>‹#›</a:t>
            </a:fld>
            <a:endParaRPr lang="en-US"/>
          </a:p>
        </p:txBody>
      </p:sp>
    </p:spTree>
    <p:extLst>
      <p:ext uri="{BB962C8B-B14F-4D97-AF65-F5344CB8AC3E}">
        <p14:creationId xmlns:p14="http://schemas.microsoft.com/office/powerpoint/2010/main" val="1791050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F1F5E6-D052-66FD-F851-5E0583C7204A}"/>
              </a:ext>
            </a:extLst>
          </p:cNvPr>
          <p:cNvSpPr>
            <a:spLocks noGrp="1"/>
          </p:cNvSpPr>
          <p:nvPr>
            <p:ph type="dt" sz="half" idx="10"/>
          </p:nvPr>
        </p:nvSpPr>
        <p:spPr/>
        <p:txBody>
          <a:bodyPr/>
          <a:lstStyle/>
          <a:p>
            <a:fld id="{277EDD97-B5AA-4CE3-BC30-10D98A304B3B}" type="datetimeFigureOut">
              <a:rPr lang="en-US" smtClean="0"/>
              <a:t>10/9/2024</a:t>
            </a:fld>
            <a:endParaRPr lang="en-US"/>
          </a:p>
        </p:txBody>
      </p:sp>
      <p:sp>
        <p:nvSpPr>
          <p:cNvPr id="3" name="Footer Placeholder 2">
            <a:extLst>
              <a:ext uri="{FF2B5EF4-FFF2-40B4-BE49-F238E27FC236}">
                <a16:creationId xmlns:a16="http://schemas.microsoft.com/office/drawing/2014/main" id="{7AA1DBA8-E66D-4A0B-A4A4-19670DAFA0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06D70D-AE36-84F9-60C9-49A7DECAEA37}"/>
              </a:ext>
            </a:extLst>
          </p:cNvPr>
          <p:cNvSpPr>
            <a:spLocks noGrp="1"/>
          </p:cNvSpPr>
          <p:nvPr>
            <p:ph type="sldNum" sz="quarter" idx="12"/>
          </p:nvPr>
        </p:nvSpPr>
        <p:spPr/>
        <p:txBody>
          <a:bodyPr/>
          <a:lstStyle/>
          <a:p>
            <a:fld id="{F84DCC7A-F2CA-4BAD-847D-B8118965D119}" type="slidenum">
              <a:rPr lang="en-US" smtClean="0"/>
              <a:t>‹#›</a:t>
            </a:fld>
            <a:endParaRPr lang="en-US"/>
          </a:p>
        </p:txBody>
      </p:sp>
    </p:spTree>
    <p:extLst>
      <p:ext uri="{BB962C8B-B14F-4D97-AF65-F5344CB8AC3E}">
        <p14:creationId xmlns:p14="http://schemas.microsoft.com/office/powerpoint/2010/main" val="2585422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EBC00-543A-3967-2F32-CB8C5F4987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D2B171-B815-7BFC-7B70-B82FFA75CE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4D61FE-2DE2-FE64-EC36-FEE1763959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7F38DE-2B48-72C4-D019-72D5D6B2BA4F}"/>
              </a:ext>
            </a:extLst>
          </p:cNvPr>
          <p:cNvSpPr>
            <a:spLocks noGrp="1"/>
          </p:cNvSpPr>
          <p:nvPr>
            <p:ph type="dt" sz="half" idx="10"/>
          </p:nvPr>
        </p:nvSpPr>
        <p:spPr/>
        <p:txBody>
          <a:bodyPr/>
          <a:lstStyle/>
          <a:p>
            <a:fld id="{277EDD97-B5AA-4CE3-BC30-10D98A304B3B}" type="datetimeFigureOut">
              <a:rPr lang="en-US" smtClean="0"/>
              <a:t>10/9/2024</a:t>
            </a:fld>
            <a:endParaRPr lang="en-US"/>
          </a:p>
        </p:txBody>
      </p:sp>
      <p:sp>
        <p:nvSpPr>
          <p:cNvPr id="6" name="Footer Placeholder 5">
            <a:extLst>
              <a:ext uri="{FF2B5EF4-FFF2-40B4-BE49-F238E27FC236}">
                <a16:creationId xmlns:a16="http://schemas.microsoft.com/office/drawing/2014/main" id="{F2BAD5B7-E5DE-7627-6F53-02B96E3438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423116-D286-E503-B741-3F3B6CCE02E5}"/>
              </a:ext>
            </a:extLst>
          </p:cNvPr>
          <p:cNvSpPr>
            <a:spLocks noGrp="1"/>
          </p:cNvSpPr>
          <p:nvPr>
            <p:ph type="sldNum" sz="quarter" idx="12"/>
          </p:nvPr>
        </p:nvSpPr>
        <p:spPr/>
        <p:txBody>
          <a:bodyPr/>
          <a:lstStyle/>
          <a:p>
            <a:fld id="{F84DCC7A-F2CA-4BAD-847D-B8118965D119}" type="slidenum">
              <a:rPr lang="en-US" smtClean="0"/>
              <a:t>‹#›</a:t>
            </a:fld>
            <a:endParaRPr lang="en-US"/>
          </a:p>
        </p:txBody>
      </p:sp>
    </p:spTree>
    <p:extLst>
      <p:ext uri="{BB962C8B-B14F-4D97-AF65-F5344CB8AC3E}">
        <p14:creationId xmlns:p14="http://schemas.microsoft.com/office/powerpoint/2010/main" val="3977619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0455-C797-47AC-403D-EE5C6F1E1A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D9DDCA-15FC-D9E5-98A9-0573CA4BBC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CC4ADB-0191-4110-56E5-275B6553F6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64D429-8EFF-7B9D-FEB2-C13A691E5AA0}"/>
              </a:ext>
            </a:extLst>
          </p:cNvPr>
          <p:cNvSpPr>
            <a:spLocks noGrp="1"/>
          </p:cNvSpPr>
          <p:nvPr>
            <p:ph type="dt" sz="half" idx="10"/>
          </p:nvPr>
        </p:nvSpPr>
        <p:spPr/>
        <p:txBody>
          <a:bodyPr/>
          <a:lstStyle/>
          <a:p>
            <a:fld id="{277EDD97-B5AA-4CE3-BC30-10D98A304B3B}" type="datetimeFigureOut">
              <a:rPr lang="en-US" smtClean="0"/>
              <a:t>10/9/2024</a:t>
            </a:fld>
            <a:endParaRPr lang="en-US"/>
          </a:p>
        </p:txBody>
      </p:sp>
      <p:sp>
        <p:nvSpPr>
          <p:cNvPr id="6" name="Footer Placeholder 5">
            <a:extLst>
              <a:ext uri="{FF2B5EF4-FFF2-40B4-BE49-F238E27FC236}">
                <a16:creationId xmlns:a16="http://schemas.microsoft.com/office/drawing/2014/main" id="{7F5F7BEC-A5E3-9469-3D2F-ABA08B3336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802846-5579-343C-6DD0-05B8FB7DBBEA}"/>
              </a:ext>
            </a:extLst>
          </p:cNvPr>
          <p:cNvSpPr>
            <a:spLocks noGrp="1"/>
          </p:cNvSpPr>
          <p:nvPr>
            <p:ph type="sldNum" sz="quarter" idx="12"/>
          </p:nvPr>
        </p:nvSpPr>
        <p:spPr/>
        <p:txBody>
          <a:bodyPr/>
          <a:lstStyle/>
          <a:p>
            <a:fld id="{F84DCC7A-F2CA-4BAD-847D-B8118965D119}" type="slidenum">
              <a:rPr lang="en-US" smtClean="0"/>
              <a:t>‹#›</a:t>
            </a:fld>
            <a:endParaRPr lang="en-US"/>
          </a:p>
        </p:txBody>
      </p:sp>
    </p:spTree>
    <p:extLst>
      <p:ext uri="{BB962C8B-B14F-4D97-AF65-F5344CB8AC3E}">
        <p14:creationId xmlns:p14="http://schemas.microsoft.com/office/powerpoint/2010/main" val="3819545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C95DBF-3649-DB9D-2230-5D721C9A10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7AF1D7-0296-EBB0-671B-FB8D72D50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BD5CD-4DBB-A177-DE35-7C4DF61081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77EDD97-B5AA-4CE3-BC30-10D98A304B3B}" type="datetimeFigureOut">
              <a:rPr lang="en-US" smtClean="0"/>
              <a:t>10/9/2024</a:t>
            </a:fld>
            <a:endParaRPr lang="en-US"/>
          </a:p>
        </p:txBody>
      </p:sp>
      <p:sp>
        <p:nvSpPr>
          <p:cNvPr id="5" name="Footer Placeholder 4">
            <a:extLst>
              <a:ext uri="{FF2B5EF4-FFF2-40B4-BE49-F238E27FC236}">
                <a16:creationId xmlns:a16="http://schemas.microsoft.com/office/drawing/2014/main" id="{F9B0D017-F3D2-D288-50C5-C7944B3D4C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4D068DB-8564-28C8-A1B5-C5AC89C96B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84DCC7A-F2CA-4BAD-847D-B8118965D119}" type="slidenum">
              <a:rPr lang="en-US" smtClean="0"/>
              <a:t>‹#›</a:t>
            </a:fld>
            <a:endParaRPr lang="en-US"/>
          </a:p>
        </p:txBody>
      </p:sp>
    </p:spTree>
    <p:extLst>
      <p:ext uri="{BB962C8B-B14F-4D97-AF65-F5344CB8AC3E}">
        <p14:creationId xmlns:p14="http://schemas.microsoft.com/office/powerpoint/2010/main" val="3309794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423BFE2D-EEDE-4B73-20AB-6362E0DC07DD}"/>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t="7589" r="-1" b="8119"/>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2C553EA-7D9A-51CD-587C-E15FAB36E891}"/>
              </a:ext>
            </a:extLst>
          </p:cNvPr>
          <p:cNvSpPr>
            <a:spLocks noGrp="1"/>
          </p:cNvSpPr>
          <p:nvPr>
            <p:ph type="ctrTitle"/>
          </p:nvPr>
        </p:nvSpPr>
        <p:spPr>
          <a:xfrm>
            <a:off x="1524000" y="1122363"/>
            <a:ext cx="9144000" cy="3063240"/>
          </a:xfrm>
        </p:spPr>
        <p:txBody>
          <a:bodyPr>
            <a:normAutofit/>
          </a:bodyPr>
          <a:lstStyle/>
          <a:p>
            <a:r>
              <a:rPr lang="en-US" sz="6600" dirty="0">
                <a:solidFill>
                  <a:schemeClr val="bg1"/>
                </a:solidFill>
                <a:latin typeface="Amasis MT Pro Black" panose="02040A04050005020304" pitchFamily="18" charset="0"/>
              </a:rPr>
              <a:t>PORTUGAL</a:t>
            </a:r>
          </a:p>
        </p:txBody>
      </p:sp>
      <p:sp>
        <p:nvSpPr>
          <p:cNvPr id="3" name="Subtitle 2">
            <a:extLst>
              <a:ext uri="{FF2B5EF4-FFF2-40B4-BE49-F238E27FC236}">
                <a16:creationId xmlns:a16="http://schemas.microsoft.com/office/drawing/2014/main" id="{9614B579-532E-F7EE-80F8-AF2D22D04496}"/>
              </a:ext>
            </a:extLst>
          </p:cNvPr>
          <p:cNvSpPr>
            <a:spLocks noGrp="1"/>
          </p:cNvSpPr>
          <p:nvPr>
            <p:ph type="subTitle" idx="1"/>
          </p:nvPr>
        </p:nvSpPr>
        <p:spPr>
          <a:xfrm>
            <a:off x="1527048" y="4599432"/>
            <a:ext cx="9144000" cy="1536192"/>
          </a:xfrm>
        </p:spPr>
        <p:txBody>
          <a:bodyPr>
            <a:normAutofit/>
          </a:bodyPr>
          <a:lstStyle/>
          <a:p>
            <a:r>
              <a:rPr lang="el-GR" b="1" dirty="0">
                <a:solidFill>
                  <a:schemeClr val="bg1"/>
                </a:solidFill>
                <a:latin typeface="Amasis MT Pro Black" panose="02040A04050005020304" pitchFamily="18" charset="0"/>
                <a:cs typeface="Aharoni" panose="02010803020104030203" pitchFamily="2" charset="-79"/>
              </a:rPr>
              <a:t>Άγγελος Τσάκο</a:t>
            </a:r>
          </a:p>
          <a:p>
            <a:r>
              <a:rPr lang="el-GR" b="1" dirty="0">
                <a:solidFill>
                  <a:schemeClr val="bg1"/>
                </a:solidFill>
                <a:latin typeface="Amasis MT Pro Black" panose="02040A04050005020304" pitchFamily="18" charset="0"/>
                <a:cs typeface="Aharoni" panose="02010803020104030203" pitchFamily="2" charset="-79"/>
              </a:rPr>
              <a:t>Χρήστος Γιάννογλου</a:t>
            </a:r>
            <a:endParaRPr lang="en-US" b="1" dirty="0">
              <a:solidFill>
                <a:schemeClr val="bg1"/>
              </a:solidFill>
              <a:latin typeface="Aharoni" panose="02010803020104030203" pitchFamily="2" charset="-79"/>
              <a:cs typeface="Aharoni" panose="02010803020104030203" pitchFamily="2" charset="-79"/>
            </a:endParaRPr>
          </a:p>
        </p:txBody>
      </p:sp>
      <p:sp>
        <p:nvSpPr>
          <p:cNvPr id="103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51470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National Palace of Sintra | World Heritage Journeys of Europe">
            <a:extLst>
              <a:ext uri="{FF2B5EF4-FFF2-40B4-BE49-F238E27FC236}">
                <a16:creationId xmlns:a16="http://schemas.microsoft.com/office/drawing/2014/main" id="{AD5C0D1C-1E29-3357-6D9D-C98DC82B6EFB}"/>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l="1965" r="8701" b="-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F8EDBE-55EF-DC58-5A31-BE5CC38F62C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latin typeface="Bold" pitchFamily="2" charset="0"/>
                <a:cs typeface="Bold" pitchFamily="2" charset="0"/>
              </a:rPr>
              <a:t>National Palace of </a:t>
            </a:r>
            <a:r>
              <a:rPr lang="en-US" sz="6000" dirty="0" err="1">
                <a:solidFill>
                  <a:srgbClr val="FFFFFF"/>
                </a:solidFill>
                <a:latin typeface="Bold" pitchFamily="2" charset="0"/>
                <a:cs typeface="Bold" pitchFamily="2" charset="0"/>
              </a:rPr>
              <a:t>Sintra</a:t>
            </a:r>
            <a:endParaRPr lang="en-US" sz="6000" dirty="0">
              <a:solidFill>
                <a:srgbClr val="FFFFFF"/>
              </a:solidFill>
              <a:latin typeface="Bold" pitchFamily="2" charset="0"/>
              <a:cs typeface="Bold" pitchFamily="2" charset="0"/>
            </a:endParaRPr>
          </a:p>
        </p:txBody>
      </p:sp>
    </p:spTree>
    <p:extLst>
      <p:ext uri="{BB962C8B-B14F-4D97-AF65-F5344CB8AC3E}">
        <p14:creationId xmlns:p14="http://schemas.microsoft.com/office/powerpoint/2010/main" val="104301497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7FAE6E8-1D9E-4905-AAFE-978D33182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02DC13-569D-7A5A-D2B9-DC51173D21B7}"/>
              </a:ext>
            </a:extLst>
          </p:cNvPr>
          <p:cNvSpPr>
            <a:spLocks noGrp="1"/>
          </p:cNvSpPr>
          <p:nvPr>
            <p:ph type="title"/>
          </p:nvPr>
        </p:nvSpPr>
        <p:spPr>
          <a:xfrm>
            <a:off x="831317" y="1354819"/>
            <a:ext cx="10361531" cy="2678363"/>
          </a:xfrm>
        </p:spPr>
        <p:txBody>
          <a:bodyPr vert="horz" lIns="91440" tIns="45720" rIns="91440" bIns="45720" rtlCol="0" anchor="b">
            <a:normAutofit fontScale="90000"/>
          </a:bodyPr>
          <a:lstStyle/>
          <a:p>
            <a:r>
              <a:rPr lang="en-US" sz="2900" kern="1200" dirty="0">
                <a:solidFill>
                  <a:schemeClr val="bg1"/>
                </a:solidFill>
                <a:latin typeface="Bold" pitchFamily="2" charset="0"/>
                <a:cs typeface="Bold" pitchFamily="2" charset="0"/>
              </a:rPr>
              <a:t>In conclusion, Portugal's blend of rich history, stunning landscapes, and vibrant culture make it a truly unique destination. Whether exploring the bustling streets of Lisbon, savoring a glass of port in Porto, or enjoying the serene coastline of the Algarve, there's something for everyone in this remarkable country.</a:t>
            </a:r>
          </a:p>
        </p:txBody>
      </p:sp>
      <p:grpSp>
        <p:nvGrpSpPr>
          <p:cNvPr id="9" name="Group 8">
            <a:extLst>
              <a:ext uri="{FF2B5EF4-FFF2-40B4-BE49-F238E27FC236}">
                <a16:creationId xmlns:a16="http://schemas.microsoft.com/office/drawing/2014/main" id="{5F9D1CBF-A219-4C01-85A0-9DF6151EE2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79015" y="0"/>
            <a:ext cx="712985" cy="6858000"/>
            <a:chOff x="11479015" y="0"/>
            <a:chExt cx="712985" cy="6858000"/>
          </a:xfrm>
          <a:effectLst>
            <a:outerShdw blurRad="381000" dist="152400" dir="10800000" algn="ctr" rotWithShape="0">
              <a:schemeClr val="bg1">
                <a:alpha val="10000"/>
              </a:schemeClr>
            </a:outerShdw>
          </a:effectLst>
        </p:grpSpPr>
        <p:sp>
          <p:nvSpPr>
            <p:cNvPr id="10" name="Freeform: Shape 9">
              <a:extLst>
                <a:ext uri="{FF2B5EF4-FFF2-40B4-BE49-F238E27FC236}">
                  <a16:creationId xmlns:a16="http://schemas.microsoft.com/office/drawing/2014/main" id="{D9FC63AB-02B8-4DDD-8778-397188A37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8" y="0"/>
              <a:ext cx="712982" cy="6858000"/>
            </a:xfrm>
            <a:custGeom>
              <a:avLst/>
              <a:gdLst>
                <a:gd name="connsiteX0" fmla="*/ 280560 w 712982"/>
                <a:gd name="connsiteY0" fmla="*/ 0 h 6858000"/>
                <a:gd name="connsiteX1" fmla="*/ 712982 w 712982"/>
                <a:gd name="connsiteY1" fmla="*/ 0 h 6858000"/>
                <a:gd name="connsiteX2" fmla="*/ 712982 w 712982"/>
                <a:gd name="connsiteY2" fmla="*/ 6858000 h 6858000"/>
                <a:gd name="connsiteX3" fmla="*/ 372527 w 712982"/>
                <a:gd name="connsiteY3" fmla="*/ 6858000 h 6858000"/>
                <a:gd name="connsiteX4" fmla="*/ 372901 w 712982"/>
                <a:gd name="connsiteY4" fmla="*/ 6835810 h 6858000"/>
                <a:gd name="connsiteX5" fmla="*/ 363017 w 712982"/>
                <a:gd name="connsiteY5" fmla="*/ 6518145 h 6858000"/>
                <a:gd name="connsiteX6" fmla="*/ 310498 w 712982"/>
                <a:gd name="connsiteY6" fmla="*/ 6393936 h 6858000"/>
                <a:gd name="connsiteX7" fmla="*/ 305420 w 712982"/>
                <a:gd name="connsiteY7" fmla="*/ 6355564 h 6858000"/>
                <a:gd name="connsiteX8" fmla="*/ 311030 w 712982"/>
                <a:gd name="connsiteY8" fmla="*/ 6267729 h 6858000"/>
                <a:gd name="connsiteX9" fmla="*/ 281440 w 712982"/>
                <a:gd name="connsiteY9" fmla="*/ 6090959 h 6858000"/>
                <a:gd name="connsiteX10" fmla="*/ 258928 w 712982"/>
                <a:gd name="connsiteY10" fmla="*/ 6026981 h 6858000"/>
                <a:gd name="connsiteX11" fmla="*/ 245105 w 712982"/>
                <a:gd name="connsiteY11" fmla="*/ 5991615 h 6858000"/>
                <a:gd name="connsiteX12" fmla="*/ 197441 w 712982"/>
                <a:gd name="connsiteY12" fmla="*/ 5807458 h 6858000"/>
                <a:gd name="connsiteX13" fmla="*/ 159115 w 712982"/>
                <a:gd name="connsiteY13" fmla="*/ 5727356 h 6858000"/>
                <a:gd name="connsiteX14" fmla="*/ 152306 w 712982"/>
                <a:gd name="connsiteY14" fmla="*/ 5705270 h 6858000"/>
                <a:gd name="connsiteX15" fmla="*/ 150939 w 712982"/>
                <a:gd name="connsiteY15" fmla="*/ 5580441 h 6858000"/>
                <a:gd name="connsiteX16" fmla="*/ 187956 w 712982"/>
                <a:gd name="connsiteY16" fmla="*/ 5482729 h 6858000"/>
                <a:gd name="connsiteX17" fmla="*/ 201902 w 712982"/>
                <a:gd name="connsiteY17" fmla="*/ 5463053 h 6858000"/>
                <a:gd name="connsiteX18" fmla="*/ 168174 w 712982"/>
                <a:gd name="connsiteY18" fmla="*/ 5205662 h 6858000"/>
                <a:gd name="connsiteX19" fmla="*/ 157186 w 712982"/>
                <a:gd name="connsiteY19" fmla="*/ 5166766 h 6858000"/>
                <a:gd name="connsiteX20" fmla="*/ 163999 w 712982"/>
                <a:gd name="connsiteY20" fmla="*/ 4972256 h 6858000"/>
                <a:gd name="connsiteX21" fmla="*/ 163388 w 712982"/>
                <a:gd name="connsiteY21" fmla="*/ 4915833 h 6858000"/>
                <a:gd name="connsiteX22" fmla="*/ 166361 w 712982"/>
                <a:gd name="connsiteY22" fmla="*/ 4712964 h 6858000"/>
                <a:gd name="connsiteX23" fmla="*/ 140122 w 712982"/>
                <a:gd name="connsiteY23" fmla="*/ 4687152 h 6858000"/>
                <a:gd name="connsiteX24" fmla="*/ 73058 w 712982"/>
                <a:gd name="connsiteY24" fmla="*/ 4611951 h 6858000"/>
                <a:gd name="connsiteX25" fmla="*/ 3979 w 712982"/>
                <a:gd name="connsiteY25" fmla="*/ 4456771 h 6858000"/>
                <a:gd name="connsiteX26" fmla="*/ 2091 w 712982"/>
                <a:gd name="connsiteY26" fmla="*/ 4412781 h 6858000"/>
                <a:gd name="connsiteX27" fmla="*/ 75905 w 712982"/>
                <a:gd name="connsiteY27" fmla="*/ 4292897 h 6858000"/>
                <a:gd name="connsiteX28" fmla="*/ 104434 w 712982"/>
                <a:gd name="connsiteY28" fmla="*/ 4235333 h 6858000"/>
                <a:gd name="connsiteX29" fmla="*/ 151065 w 712982"/>
                <a:gd name="connsiteY29" fmla="*/ 4075686 h 6858000"/>
                <a:gd name="connsiteX30" fmla="*/ 161243 w 712982"/>
                <a:gd name="connsiteY30" fmla="*/ 4061695 h 6858000"/>
                <a:gd name="connsiteX31" fmla="*/ 286285 w 712982"/>
                <a:gd name="connsiteY31" fmla="*/ 3933862 h 6858000"/>
                <a:gd name="connsiteX32" fmla="*/ 306926 w 712982"/>
                <a:gd name="connsiteY32" fmla="*/ 3905847 h 6858000"/>
                <a:gd name="connsiteX33" fmla="*/ 340015 w 712982"/>
                <a:gd name="connsiteY33" fmla="*/ 3871199 h 6858000"/>
                <a:gd name="connsiteX34" fmla="*/ 400111 w 712982"/>
                <a:gd name="connsiteY34" fmla="*/ 3767743 h 6858000"/>
                <a:gd name="connsiteX35" fmla="*/ 409694 w 712982"/>
                <a:gd name="connsiteY35" fmla="*/ 3646690 h 6858000"/>
                <a:gd name="connsiteX36" fmla="*/ 428447 w 712982"/>
                <a:gd name="connsiteY36" fmla="*/ 3499752 h 6858000"/>
                <a:gd name="connsiteX37" fmla="*/ 445033 w 712982"/>
                <a:gd name="connsiteY37" fmla="*/ 3437349 h 6858000"/>
                <a:gd name="connsiteX38" fmla="*/ 471431 w 712982"/>
                <a:gd name="connsiteY38" fmla="*/ 3272018 h 6858000"/>
                <a:gd name="connsiteX39" fmla="*/ 495919 w 712982"/>
                <a:gd name="connsiteY39" fmla="*/ 3153432 h 6858000"/>
                <a:gd name="connsiteX40" fmla="*/ 499541 w 712982"/>
                <a:gd name="connsiteY40" fmla="*/ 2985907 h 6858000"/>
                <a:gd name="connsiteX41" fmla="*/ 491640 w 712982"/>
                <a:gd name="connsiteY41" fmla="*/ 2905697 h 6858000"/>
                <a:gd name="connsiteX42" fmla="*/ 586592 w 712982"/>
                <a:gd name="connsiteY42" fmla="*/ 2746325 h 6858000"/>
                <a:gd name="connsiteX43" fmla="*/ 647211 w 712982"/>
                <a:gd name="connsiteY43" fmla="*/ 2620857 h 6858000"/>
                <a:gd name="connsiteX44" fmla="*/ 598120 w 712982"/>
                <a:gd name="connsiteY44" fmla="*/ 2501248 h 6858000"/>
                <a:gd name="connsiteX45" fmla="*/ 560897 w 712982"/>
                <a:gd name="connsiteY45" fmla="*/ 2471368 h 6858000"/>
                <a:gd name="connsiteX46" fmla="*/ 506928 w 712982"/>
                <a:gd name="connsiteY46" fmla="*/ 2272389 h 6858000"/>
                <a:gd name="connsiteX47" fmla="*/ 474122 w 712982"/>
                <a:gd name="connsiteY47" fmla="*/ 1983284 h 6858000"/>
                <a:gd name="connsiteX48" fmla="*/ 349180 w 712982"/>
                <a:gd name="connsiteY48" fmla="*/ 1510207 h 6858000"/>
                <a:gd name="connsiteX49" fmla="*/ 306451 w 712982"/>
                <a:gd name="connsiteY49" fmla="*/ 1430003 h 6858000"/>
                <a:gd name="connsiteX50" fmla="*/ 287747 w 712982"/>
                <a:gd name="connsiteY50" fmla="*/ 1336633 h 6858000"/>
                <a:gd name="connsiteX51" fmla="*/ 304326 w 712982"/>
                <a:gd name="connsiteY51" fmla="*/ 1298229 h 6858000"/>
                <a:gd name="connsiteX52" fmla="*/ 317671 w 712982"/>
                <a:gd name="connsiteY52" fmla="*/ 1136667 h 6858000"/>
                <a:gd name="connsiteX53" fmla="*/ 314959 w 712982"/>
                <a:gd name="connsiteY53" fmla="*/ 1106522 h 6858000"/>
                <a:gd name="connsiteX54" fmla="*/ 290675 w 712982"/>
                <a:gd name="connsiteY54" fmla="*/ 1004980 h 6858000"/>
                <a:gd name="connsiteX55" fmla="*/ 272712 w 712982"/>
                <a:gd name="connsiteY55" fmla="*/ 910357 h 6858000"/>
                <a:gd name="connsiteX56" fmla="*/ 270963 w 712982"/>
                <a:gd name="connsiteY56" fmla="*/ 667028 h 6858000"/>
                <a:gd name="connsiteX57" fmla="*/ 244986 w 712982"/>
                <a:gd name="connsiteY57" fmla="*/ 483131 h 6858000"/>
                <a:gd name="connsiteX58" fmla="*/ 241465 w 712982"/>
                <a:gd name="connsiteY58" fmla="*/ 397465 h 6858000"/>
                <a:gd name="connsiteX59" fmla="*/ 244890 w 712982"/>
                <a:gd name="connsiteY59" fmla="*/ 348507 h 6858000"/>
                <a:gd name="connsiteX60" fmla="*/ 293439 w 712982"/>
                <a:gd name="connsiteY60" fmla="*/ 233141 h 6858000"/>
                <a:gd name="connsiteX61" fmla="*/ 300513 w 712982"/>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2" h="6858000">
                  <a:moveTo>
                    <a:pt x="280560" y="0"/>
                  </a:moveTo>
                  <a:lnTo>
                    <a:pt x="712982" y="0"/>
                  </a:lnTo>
                  <a:lnTo>
                    <a:pt x="712982"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AC0AB7ED-D983-4149-A166-B31B71163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5" y="0"/>
              <a:ext cx="712985" cy="6858000"/>
            </a:xfrm>
            <a:custGeom>
              <a:avLst/>
              <a:gdLst>
                <a:gd name="connsiteX0" fmla="*/ 280560 w 712985"/>
                <a:gd name="connsiteY0" fmla="*/ 0 h 6858000"/>
                <a:gd name="connsiteX1" fmla="*/ 712985 w 712985"/>
                <a:gd name="connsiteY1" fmla="*/ 0 h 6858000"/>
                <a:gd name="connsiteX2" fmla="*/ 712985 w 712985"/>
                <a:gd name="connsiteY2" fmla="*/ 6858000 h 6858000"/>
                <a:gd name="connsiteX3" fmla="*/ 372527 w 712985"/>
                <a:gd name="connsiteY3" fmla="*/ 6858000 h 6858000"/>
                <a:gd name="connsiteX4" fmla="*/ 372901 w 712985"/>
                <a:gd name="connsiteY4" fmla="*/ 6835810 h 6858000"/>
                <a:gd name="connsiteX5" fmla="*/ 363017 w 712985"/>
                <a:gd name="connsiteY5" fmla="*/ 6518145 h 6858000"/>
                <a:gd name="connsiteX6" fmla="*/ 310498 w 712985"/>
                <a:gd name="connsiteY6" fmla="*/ 6393936 h 6858000"/>
                <a:gd name="connsiteX7" fmla="*/ 305420 w 712985"/>
                <a:gd name="connsiteY7" fmla="*/ 6355564 h 6858000"/>
                <a:gd name="connsiteX8" fmla="*/ 311030 w 712985"/>
                <a:gd name="connsiteY8" fmla="*/ 6267729 h 6858000"/>
                <a:gd name="connsiteX9" fmla="*/ 281440 w 712985"/>
                <a:gd name="connsiteY9" fmla="*/ 6090959 h 6858000"/>
                <a:gd name="connsiteX10" fmla="*/ 258928 w 712985"/>
                <a:gd name="connsiteY10" fmla="*/ 6026981 h 6858000"/>
                <a:gd name="connsiteX11" fmla="*/ 245105 w 712985"/>
                <a:gd name="connsiteY11" fmla="*/ 5991615 h 6858000"/>
                <a:gd name="connsiteX12" fmla="*/ 197441 w 712985"/>
                <a:gd name="connsiteY12" fmla="*/ 5807458 h 6858000"/>
                <a:gd name="connsiteX13" fmla="*/ 159115 w 712985"/>
                <a:gd name="connsiteY13" fmla="*/ 5727356 h 6858000"/>
                <a:gd name="connsiteX14" fmla="*/ 152306 w 712985"/>
                <a:gd name="connsiteY14" fmla="*/ 5705270 h 6858000"/>
                <a:gd name="connsiteX15" fmla="*/ 150939 w 712985"/>
                <a:gd name="connsiteY15" fmla="*/ 5580441 h 6858000"/>
                <a:gd name="connsiteX16" fmla="*/ 187956 w 712985"/>
                <a:gd name="connsiteY16" fmla="*/ 5482729 h 6858000"/>
                <a:gd name="connsiteX17" fmla="*/ 201902 w 712985"/>
                <a:gd name="connsiteY17" fmla="*/ 5463053 h 6858000"/>
                <a:gd name="connsiteX18" fmla="*/ 168174 w 712985"/>
                <a:gd name="connsiteY18" fmla="*/ 5205662 h 6858000"/>
                <a:gd name="connsiteX19" fmla="*/ 157186 w 712985"/>
                <a:gd name="connsiteY19" fmla="*/ 5166766 h 6858000"/>
                <a:gd name="connsiteX20" fmla="*/ 163999 w 712985"/>
                <a:gd name="connsiteY20" fmla="*/ 4972256 h 6858000"/>
                <a:gd name="connsiteX21" fmla="*/ 163388 w 712985"/>
                <a:gd name="connsiteY21" fmla="*/ 4915833 h 6858000"/>
                <a:gd name="connsiteX22" fmla="*/ 166361 w 712985"/>
                <a:gd name="connsiteY22" fmla="*/ 4712964 h 6858000"/>
                <a:gd name="connsiteX23" fmla="*/ 140122 w 712985"/>
                <a:gd name="connsiteY23" fmla="*/ 4687152 h 6858000"/>
                <a:gd name="connsiteX24" fmla="*/ 73058 w 712985"/>
                <a:gd name="connsiteY24" fmla="*/ 4611951 h 6858000"/>
                <a:gd name="connsiteX25" fmla="*/ 3979 w 712985"/>
                <a:gd name="connsiteY25" fmla="*/ 4456771 h 6858000"/>
                <a:gd name="connsiteX26" fmla="*/ 2091 w 712985"/>
                <a:gd name="connsiteY26" fmla="*/ 4412781 h 6858000"/>
                <a:gd name="connsiteX27" fmla="*/ 75905 w 712985"/>
                <a:gd name="connsiteY27" fmla="*/ 4292897 h 6858000"/>
                <a:gd name="connsiteX28" fmla="*/ 104434 w 712985"/>
                <a:gd name="connsiteY28" fmla="*/ 4235333 h 6858000"/>
                <a:gd name="connsiteX29" fmla="*/ 151065 w 712985"/>
                <a:gd name="connsiteY29" fmla="*/ 4075686 h 6858000"/>
                <a:gd name="connsiteX30" fmla="*/ 161243 w 712985"/>
                <a:gd name="connsiteY30" fmla="*/ 4061695 h 6858000"/>
                <a:gd name="connsiteX31" fmla="*/ 286285 w 712985"/>
                <a:gd name="connsiteY31" fmla="*/ 3933862 h 6858000"/>
                <a:gd name="connsiteX32" fmla="*/ 306926 w 712985"/>
                <a:gd name="connsiteY32" fmla="*/ 3905847 h 6858000"/>
                <a:gd name="connsiteX33" fmla="*/ 340015 w 712985"/>
                <a:gd name="connsiteY33" fmla="*/ 3871199 h 6858000"/>
                <a:gd name="connsiteX34" fmla="*/ 400111 w 712985"/>
                <a:gd name="connsiteY34" fmla="*/ 3767743 h 6858000"/>
                <a:gd name="connsiteX35" fmla="*/ 409694 w 712985"/>
                <a:gd name="connsiteY35" fmla="*/ 3646690 h 6858000"/>
                <a:gd name="connsiteX36" fmla="*/ 428447 w 712985"/>
                <a:gd name="connsiteY36" fmla="*/ 3499752 h 6858000"/>
                <a:gd name="connsiteX37" fmla="*/ 445033 w 712985"/>
                <a:gd name="connsiteY37" fmla="*/ 3437349 h 6858000"/>
                <a:gd name="connsiteX38" fmla="*/ 471431 w 712985"/>
                <a:gd name="connsiteY38" fmla="*/ 3272018 h 6858000"/>
                <a:gd name="connsiteX39" fmla="*/ 495919 w 712985"/>
                <a:gd name="connsiteY39" fmla="*/ 3153432 h 6858000"/>
                <a:gd name="connsiteX40" fmla="*/ 499541 w 712985"/>
                <a:gd name="connsiteY40" fmla="*/ 2985907 h 6858000"/>
                <a:gd name="connsiteX41" fmla="*/ 491640 w 712985"/>
                <a:gd name="connsiteY41" fmla="*/ 2905697 h 6858000"/>
                <a:gd name="connsiteX42" fmla="*/ 586592 w 712985"/>
                <a:gd name="connsiteY42" fmla="*/ 2746325 h 6858000"/>
                <a:gd name="connsiteX43" fmla="*/ 647211 w 712985"/>
                <a:gd name="connsiteY43" fmla="*/ 2620857 h 6858000"/>
                <a:gd name="connsiteX44" fmla="*/ 598120 w 712985"/>
                <a:gd name="connsiteY44" fmla="*/ 2501248 h 6858000"/>
                <a:gd name="connsiteX45" fmla="*/ 560897 w 712985"/>
                <a:gd name="connsiteY45" fmla="*/ 2471368 h 6858000"/>
                <a:gd name="connsiteX46" fmla="*/ 506928 w 712985"/>
                <a:gd name="connsiteY46" fmla="*/ 2272389 h 6858000"/>
                <a:gd name="connsiteX47" fmla="*/ 474122 w 712985"/>
                <a:gd name="connsiteY47" fmla="*/ 1983284 h 6858000"/>
                <a:gd name="connsiteX48" fmla="*/ 349180 w 712985"/>
                <a:gd name="connsiteY48" fmla="*/ 1510207 h 6858000"/>
                <a:gd name="connsiteX49" fmla="*/ 306451 w 712985"/>
                <a:gd name="connsiteY49" fmla="*/ 1430003 h 6858000"/>
                <a:gd name="connsiteX50" fmla="*/ 287747 w 712985"/>
                <a:gd name="connsiteY50" fmla="*/ 1336633 h 6858000"/>
                <a:gd name="connsiteX51" fmla="*/ 304326 w 712985"/>
                <a:gd name="connsiteY51" fmla="*/ 1298229 h 6858000"/>
                <a:gd name="connsiteX52" fmla="*/ 317671 w 712985"/>
                <a:gd name="connsiteY52" fmla="*/ 1136667 h 6858000"/>
                <a:gd name="connsiteX53" fmla="*/ 314959 w 712985"/>
                <a:gd name="connsiteY53" fmla="*/ 1106522 h 6858000"/>
                <a:gd name="connsiteX54" fmla="*/ 290675 w 712985"/>
                <a:gd name="connsiteY54" fmla="*/ 1004980 h 6858000"/>
                <a:gd name="connsiteX55" fmla="*/ 272712 w 712985"/>
                <a:gd name="connsiteY55" fmla="*/ 910357 h 6858000"/>
                <a:gd name="connsiteX56" fmla="*/ 270963 w 712985"/>
                <a:gd name="connsiteY56" fmla="*/ 667028 h 6858000"/>
                <a:gd name="connsiteX57" fmla="*/ 244986 w 712985"/>
                <a:gd name="connsiteY57" fmla="*/ 483131 h 6858000"/>
                <a:gd name="connsiteX58" fmla="*/ 241465 w 712985"/>
                <a:gd name="connsiteY58" fmla="*/ 397465 h 6858000"/>
                <a:gd name="connsiteX59" fmla="*/ 244890 w 712985"/>
                <a:gd name="connsiteY59" fmla="*/ 348507 h 6858000"/>
                <a:gd name="connsiteX60" fmla="*/ 293439 w 712985"/>
                <a:gd name="connsiteY60" fmla="*/ 233141 h 6858000"/>
                <a:gd name="connsiteX61" fmla="*/ 300513 w 712985"/>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5" h="6858000">
                  <a:moveTo>
                    <a:pt x="280560" y="0"/>
                  </a:moveTo>
                  <a:lnTo>
                    <a:pt x="712985" y="0"/>
                  </a:lnTo>
                  <a:lnTo>
                    <a:pt x="712985"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69862009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9" name="Rectangle 2058">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052" name="Picture 4" descr="Summer in Portugal: Pristine Beaches &amp; Vibrant City Streets">
            <a:extLst>
              <a:ext uri="{FF2B5EF4-FFF2-40B4-BE49-F238E27FC236}">
                <a16:creationId xmlns:a16="http://schemas.microsoft.com/office/drawing/2014/main" id="{067E09E6-73BB-8067-C9EB-6565AFFF3D63}"/>
              </a:ext>
            </a:extLst>
          </p:cNvPr>
          <p:cNvPicPr>
            <a:picLocks noChangeAspect="1" noChangeArrowheads="1"/>
          </p:cNvPicPr>
          <p:nvPr/>
        </p:nvPicPr>
        <p:blipFill>
          <a:blip r:embed="rId2">
            <a:alphaModFix amt="60000"/>
            <a:extLst>
              <a:ext uri="{28A0092B-C50C-407E-A947-70E740481C1C}">
                <a14:useLocalDpi xmlns:a14="http://schemas.microsoft.com/office/drawing/2010/main" val="0"/>
              </a:ext>
            </a:extLst>
          </a:blip>
          <a:srcRect t="7025"/>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84CD939-412C-3B3B-F51D-95CC0E3592B0}"/>
              </a:ext>
            </a:extLst>
          </p:cNvPr>
          <p:cNvSpPr>
            <a:spLocks noGrp="1"/>
          </p:cNvSpPr>
          <p:nvPr>
            <p:ph idx="1"/>
          </p:nvPr>
        </p:nvSpPr>
        <p:spPr>
          <a:xfrm>
            <a:off x="1198240" y="2100865"/>
            <a:ext cx="9792471" cy="3171423"/>
          </a:xfrm>
        </p:spPr>
        <p:txBody>
          <a:bodyPr>
            <a:normAutofit/>
          </a:bodyPr>
          <a:lstStyle/>
          <a:p>
            <a:pPr marL="0" indent="0">
              <a:buNone/>
            </a:pPr>
            <a:r>
              <a:rPr lang="en-US" sz="2000" dirty="0">
                <a:solidFill>
                  <a:srgbClr val="FFFFFF"/>
                </a:solidFill>
                <a:latin typeface="Amasis MT Pro Black" panose="02040A04050005020304" pitchFamily="18" charset="0"/>
              </a:rPr>
              <a:t>Portugal is a country in southern Europe, bordered by Spain and the Atlantic Ocean. Known for its maritime history, it played a key role in the Age of Discovery. Lisbon, its capital, and Porto, famous for its wine, are popular destinations. The country is known for its beautiful beaches and rich cuisine. Portugal is also admired for its warm climate and vibrant culture, making it a favorite spot for tourists and expats.</a:t>
            </a:r>
          </a:p>
        </p:txBody>
      </p:sp>
    </p:spTree>
    <p:extLst>
      <p:ext uri="{BB962C8B-B14F-4D97-AF65-F5344CB8AC3E}">
        <p14:creationId xmlns:p14="http://schemas.microsoft.com/office/powerpoint/2010/main" val="196150561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3" name="Rectangle 3082">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3076" name="Picture 4" descr="Portugal in November: Travel Tips, Weather, and More | kimkim">
            <a:extLst>
              <a:ext uri="{FF2B5EF4-FFF2-40B4-BE49-F238E27FC236}">
                <a16:creationId xmlns:a16="http://schemas.microsoft.com/office/drawing/2014/main" id="{CB5B4DC5-8FC4-43D1-414E-3BBE7CD959E0}"/>
              </a:ext>
            </a:extLst>
          </p:cNvPr>
          <p:cNvPicPr>
            <a:picLocks noChangeAspect="1" noChangeArrowheads="1"/>
          </p:cNvPicPr>
          <p:nvPr/>
        </p:nvPicPr>
        <p:blipFill>
          <a:blip r:embed="rId2">
            <a:alphaModFix amt="60000"/>
            <a:extLst>
              <a:ext uri="{28A0092B-C50C-407E-A947-70E740481C1C}">
                <a14:useLocalDpi xmlns:a14="http://schemas.microsoft.com/office/drawing/2010/main" val="0"/>
              </a:ext>
            </a:extLst>
          </a:blip>
          <a:srcRect t="16287" b="2485"/>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F99C09-52B6-7AD7-4E4D-0399A995A40B}"/>
              </a:ext>
            </a:extLst>
          </p:cNvPr>
          <p:cNvSpPr txBox="1"/>
          <p:nvPr/>
        </p:nvSpPr>
        <p:spPr>
          <a:xfrm>
            <a:off x="1198181" y="2957665"/>
            <a:ext cx="9792471" cy="3171423"/>
          </a:xfrm>
          <a:prstGeom prst="rect">
            <a:avLst/>
          </a:prstGeom>
        </p:spPr>
        <p:txBody>
          <a:bodyPr vert="horz" lIns="91440" tIns="45720" rIns="91440" bIns="45720" rtlCol="0">
            <a:normAutofit/>
          </a:bodyPr>
          <a:lstStyle/>
          <a:p>
            <a:pPr>
              <a:lnSpc>
                <a:spcPct val="90000"/>
              </a:lnSpc>
              <a:spcAft>
                <a:spcPts val="600"/>
              </a:spcAft>
            </a:pPr>
            <a:r>
              <a:rPr lang="en-US" sz="3200" dirty="0">
                <a:solidFill>
                  <a:srgbClr val="FFFFFF"/>
                </a:solidFill>
                <a:latin typeface="Amasis MT Pro Black" panose="02040A04050005020304" pitchFamily="18" charset="0"/>
              </a:rPr>
              <a:t>The average temperature in Portugal is 21 °C, which means Portugal is mostly sunny.</a:t>
            </a:r>
          </a:p>
        </p:txBody>
      </p:sp>
    </p:spTree>
    <p:extLst>
      <p:ext uri="{BB962C8B-B14F-4D97-AF65-F5344CB8AC3E}">
        <p14:creationId xmlns:p14="http://schemas.microsoft.com/office/powerpoint/2010/main" val="72470162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10" name="Rectangle 410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4" name="Picture 8" descr="Portugal">
            <a:extLst>
              <a:ext uri="{FF2B5EF4-FFF2-40B4-BE49-F238E27FC236}">
                <a16:creationId xmlns:a16="http://schemas.microsoft.com/office/drawing/2014/main" id="{B6A511AA-6760-6768-DA40-00CB27572E51}"/>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6144" b="164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7B58BB4-5B70-C736-C19F-D3BAEEF53C7C}"/>
              </a:ext>
            </a:extLst>
          </p:cNvPr>
          <p:cNvSpPr>
            <a:spLocks noGrp="1"/>
          </p:cNvSpPr>
          <p:nvPr>
            <p:ph idx="1"/>
          </p:nvPr>
        </p:nvSpPr>
        <p:spPr>
          <a:xfrm>
            <a:off x="838200" y="1825625"/>
            <a:ext cx="10515600" cy="4351338"/>
          </a:xfrm>
        </p:spPr>
        <p:txBody>
          <a:bodyPr>
            <a:normAutofit/>
          </a:bodyPr>
          <a:lstStyle/>
          <a:p>
            <a:pPr marL="0" indent="0">
              <a:buNone/>
            </a:pPr>
            <a:r>
              <a:rPr lang="en-US">
                <a:solidFill>
                  <a:srgbClr val="FFFFFF"/>
                </a:solidFill>
                <a:latin typeface="Amasis MT Pro Black" panose="02040A04050005020304" pitchFamily="18" charset="0"/>
              </a:rPr>
              <a:t>Portugal is also known for it’s football players. For example Ruben Dias, Cristiano Ronaldo, Pepe and Bruno Alves are all famous footballers born in Portugal.</a:t>
            </a:r>
          </a:p>
        </p:txBody>
      </p:sp>
      <p:sp>
        <p:nvSpPr>
          <p:cNvPr id="4" name="AutoShape 4" descr="Portugal national football team players, coach, FIFA world rankings, World  Cup">
            <a:extLst>
              <a:ext uri="{FF2B5EF4-FFF2-40B4-BE49-F238E27FC236}">
                <a16:creationId xmlns:a16="http://schemas.microsoft.com/office/drawing/2014/main" id="{48B376A1-A538-50B1-478E-F5A746C540B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Portugal national football team players, coach, FIFA world rankings, World  Cup">
            <a:extLst>
              <a:ext uri="{FF2B5EF4-FFF2-40B4-BE49-F238E27FC236}">
                <a16:creationId xmlns:a16="http://schemas.microsoft.com/office/drawing/2014/main" id="{3077D97D-26C2-A5C6-75F7-42D811333F4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57743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13" name="Oval 12">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C13B1F-CB68-E09A-08F3-B99D926ACD34}"/>
              </a:ext>
            </a:extLst>
          </p:cNvPr>
          <p:cNvSpPr>
            <a:spLocks noGrp="1"/>
          </p:cNvSpPr>
          <p:nvPr>
            <p:ph type="title"/>
          </p:nvPr>
        </p:nvSpPr>
        <p:spPr>
          <a:xfrm>
            <a:off x="3576101" y="1648505"/>
            <a:ext cx="5204489" cy="3160593"/>
          </a:xfrm>
        </p:spPr>
        <p:txBody>
          <a:bodyPr vert="horz" lIns="91440" tIns="45720" rIns="91440" bIns="45720" rtlCol="0" anchor="b">
            <a:normAutofit fontScale="90000"/>
          </a:bodyPr>
          <a:lstStyle/>
          <a:p>
            <a:pPr algn="ctr"/>
            <a:r>
              <a:rPr lang="en-US" sz="5400" kern="1200" dirty="0">
                <a:solidFill>
                  <a:schemeClr val="bg1"/>
                </a:solidFill>
                <a:latin typeface="Amasis MT Pro Black" panose="02040A04050005020304" pitchFamily="18" charset="0"/>
              </a:rPr>
              <a:t>Portugal also has beautiful sites, and here are some of them</a:t>
            </a:r>
          </a:p>
        </p:txBody>
      </p:sp>
      <p:sp>
        <p:nvSpPr>
          <p:cNvPr id="15"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7"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19"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0" name="Freeform: Shape 19">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3" name="Oval 22">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7"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28" name="Freeform: Shape 27">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5936186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36" name="Rectangle 513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Belém Tower - one of the 7 wonders of Portugal">
            <a:extLst>
              <a:ext uri="{FF2B5EF4-FFF2-40B4-BE49-F238E27FC236}">
                <a16:creationId xmlns:a16="http://schemas.microsoft.com/office/drawing/2014/main" id="{BCF827A8-581A-69C8-FCBF-6611E259A78F}"/>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t="12763" b="2967"/>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88F1693-244C-D657-E013-6F0C471BCF2F}"/>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latin typeface="Bold" pitchFamily="2" charset="0"/>
                <a:cs typeface="Bold" pitchFamily="2" charset="0"/>
              </a:rPr>
              <a:t>Belém Tower</a:t>
            </a:r>
          </a:p>
        </p:txBody>
      </p:sp>
    </p:spTree>
    <p:extLst>
      <p:ext uri="{BB962C8B-B14F-4D97-AF65-F5344CB8AC3E}">
        <p14:creationId xmlns:p14="http://schemas.microsoft.com/office/powerpoint/2010/main" val="3568843352"/>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Exploring the Historic Dom Luis I Bridge in Porto">
            <a:extLst>
              <a:ext uri="{FF2B5EF4-FFF2-40B4-BE49-F238E27FC236}">
                <a16:creationId xmlns:a16="http://schemas.microsoft.com/office/drawing/2014/main" id="{C2F24F43-2ED7-753D-4058-234F4FF60E3F}"/>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t="6201" b="953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88F1693-244C-D657-E013-6F0C471BCF2F}"/>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latin typeface="Bold" pitchFamily="2" charset="0"/>
                <a:cs typeface="Bold" pitchFamily="2" charset="0"/>
              </a:rPr>
              <a:t>Luís I Bridge</a:t>
            </a:r>
          </a:p>
        </p:txBody>
      </p:sp>
    </p:spTree>
    <p:extLst>
      <p:ext uri="{BB962C8B-B14F-4D97-AF65-F5344CB8AC3E}">
        <p14:creationId xmlns:p14="http://schemas.microsoft.com/office/powerpoint/2010/main" val="631183340"/>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7 incredible things to see at Castelo de São Jorge + views!">
            <a:extLst>
              <a:ext uri="{FF2B5EF4-FFF2-40B4-BE49-F238E27FC236}">
                <a16:creationId xmlns:a16="http://schemas.microsoft.com/office/drawing/2014/main" id="{E5C5667C-9389-C045-6150-D7F625D52B32}"/>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t="14025" b="1097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82B56C-F30C-0D9A-FC4E-6804AE01531E}"/>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latin typeface="Bold" pitchFamily="2" charset="0"/>
                <a:cs typeface="Bold" pitchFamily="2" charset="0"/>
              </a:rPr>
              <a:t>Castelo de </a:t>
            </a:r>
            <a:r>
              <a:rPr lang="en-US" sz="6000" dirty="0" err="1">
                <a:solidFill>
                  <a:srgbClr val="FFFFFF"/>
                </a:solidFill>
                <a:latin typeface="Bold" pitchFamily="2" charset="0"/>
                <a:cs typeface="Bold" pitchFamily="2" charset="0"/>
              </a:rPr>
              <a:t>SAo</a:t>
            </a:r>
            <a:r>
              <a:rPr lang="en-US" sz="6000" dirty="0">
                <a:solidFill>
                  <a:srgbClr val="FFFFFF"/>
                </a:solidFill>
                <a:latin typeface="Bold" pitchFamily="2" charset="0"/>
                <a:cs typeface="Bold" pitchFamily="2" charset="0"/>
              </a:rPr>
              <a:t> Jorge</a:t>
            </a:r>
          </a:p>
        </p:txBody>
      </p:sp>
    </p:spTree>
    <p:extLst>
      <p:ext uri="{BB962C8B-B14F-4D97-AF65-F5344CB8AC3E}">
        <p14:creationId xmlns:p14="http://schemas.microsoft.com/office/powerpoint/2010/main" val="3967282235"/>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About Jerónimos Monastery - Discover its History and Architecture">
            <a:extLst>
              <a:ext uri="{FF2B5EF4-FFF2-40B4-BE49-F238E27FC236}">
                <a16:creationId xmlns:a16="http://schemas.microsoft.com/office/drawing/2014/main" id="{C10CA22A-AA3B-B6B2-A25A-D6D6F5B959B7}"/>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b="1000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EA10A1-E371-39E0-9F29-D4BA4B07566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latin typeface="Bold" pitchFamily="2" charset="0"/>
                <a:cs typeface="Bold" pitchFamily="2" charset="0"/>
              </a:rPr>
              <a:t>Jerónimos Monastery</a:t>
            </a:r>
          </a:p>
        </p:txBody>
      </p:sp>
    </p:spTree>
    <p:extLst>
      <p:ext uri="{BB962C8B-B14F-4D97-AF65-F5344CB8AC3E}">
        <p14:creationId xmlns:p14="http://schemas.microsoft.com/office/powerpoint/2010/main" val="157561857"/>
      </p:ext>
    </p:extLst>
  </p:cSld>
  <p:clrMapOvr>
    <a:overrideClrMapping bg1="dk1" tx1="lt1" bg2="dk2" tx2="lt2" accent1="accent1" accent2="accent2" accent3="accent3" accent4="accent4" accent5="accent5" accent6="accent6" hlink="hlink" folHlink="folHlink"/>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TotalTime>
  <Words>218</Words>
  <Application>Microsoft Office PowerPoint</Application>
  <PresentationFormat>Widescreen</PresentationFormat>
  <Paragraphs>13</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Aharoni</vt:lpstr>
      <vt:lpstr>Amasis MT Pro Black</vt:lpstr>
      <vt:lpstr>Aptos</vt:lpstr>
      <vt:lpstr>Aptos Display</vt:lpstr>
      <vt:lpstr>Arial</vt:lpstr>
      <vt:lpstr>Bold</vt:lpstr>
      <vt:lpstr>Calibri</vt:lpstr>
      <vt:lpstr>Office Theme</vt:lpstr>
      <vt:lpstr>PORTUGAL</vt:lpstr>
      <vt:lpstr>PowerPoint Presentation</vt:lpstr>
      <vt:lpstr>PowerPoint Presentation</vt:lpstr>
      <vt:lpstr>PowerPoint Presentation</vt:lpstr>
      <vt:lpstr>Portugal also has beautiful sites, and here are some of them</vt:lpstr>
      <vt:lpstr>Belém Tower</vt:lpstr>
      <vt:lpstr>Luís I Bridge</vt:lpstr>
      <vt:lpstr>Castelo de SAo Jorge</vt:lpstr>
      <vt:lpstr>Jerónimos Monastery</vt:lpstr>
      <vt:lpstr>National Palace of Sintra</vt:lpstr>
      <vt:lpstr>In conclusion, Portugal's blend of rich history, stunning landscapes, and vibrant culture make it a truly unique destination. Whether exploring the bustling streets of Lisbon, savoring a glass of port in Porto, or enjoying the serene coastline of the Algarve, there's something for everyone in this remarkable country.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CC Hydra</dc:creator>
  <cp:lastModifiedBy>CC Hydra</cp:lastModifiedBy>
  <cp:revision>1</cp:revision>
  <dcterms:created xsi:type="dcterms:W3CDTF">2024-10-09T15:25:28Z</dcterms:created>
  <dcterms:modified xsi:type="dcterms:W3CDTF">2024-10-09T15:50:50Z</dcterms:modified>
</cp:coreProperties>
</file>